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/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–王大明</a:t>
            </a:r>
          </a:p>
        </p:txBody>
      </p:sp>
      <p:sp>
        <p:nvSpPr>
          <p:cNvPr id="94" name="「在此輸入名言語錄。」"/>
          <p:cNvSpPr txBox="1"/>
          <p:nvPr>
            <p:ph type="body" sz="quarter" idx="14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大標題文字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22" name="內文層級一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大標題文字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40" name="內文層級一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內文層級一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影像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影像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內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1" name="期中報告.001.jpeg" descr="期中報告.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大標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內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7" name="期中報告.010.jpeg" descr="期中報告.01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大標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內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1" name="期中報告.011.jpeg" descr="期中報告.01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大標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內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5" name="期中報告.012.jpeg" descr="期中報告.01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大標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內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9" name="期中報告.013.jpeg" descr="期中報告.01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大標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內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3" name="期中報告.014.jpeg" descr="期中報告.01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大標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內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7" name="期中報告.015.jpeg" descr="期中報告.01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大標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內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1" name="期中報告.016.jpeg" descr="期中報告.01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大標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內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5" name="期中報告.017.jpeg" descr="期中報告.01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大標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內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9" name="期中報告.018.jpeg" descr="期中報告.01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大標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" name="內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5" name="期中報告.002.jpeg" descr="期中報告.00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大標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內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9" name="期中報告.003.jpeg" descr="期中報告.00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大標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" name="內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3" name="期中報告.004.jpeg" descr="期中報告.00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大標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內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7" name="期中報告.005.jpeg" descr="期中報告.00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大標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0" name="內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1" name="期中報告.006.jpeg" descr="期中報告.00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大標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內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5" name="期中報告.007.jpeg" descr="期中報告.00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大標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內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9" name="期中報告.008.jpeg" descr="期中報告.00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大標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內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3" name="期中報告.009.jpeg" descr="期中報告.00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